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7D53C0-A30C-4450-A1F9-28ACE9602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0A0BE0F-BE40-45B1-BAB3-6B85BDB7A3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A4920FB-DD78-42B3-B807-4B0AD8B8E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6598-2354-4BB0-AFD8-690343D837E2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CF87F41-F88D-4FCF-813A-638E5A101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D498D3F-5415-4CBF-9662-3F6AE4E5D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F981-CF69-4F34-9937-9634B5A9C3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0909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E5120E-46BD-4938-B0B5-0B722DA65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3663E03-C6AA-42A2-8214-DBA613FCD3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243B04C-509E-4887-8C84-A20132860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6598-2354-4BB0-AFD8-690343D837E2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38ADE5F-CAC3-43D0-9600-79141E198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9E5042A-066B-4789-A83A-C83F0CDCA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F981-CF69-4F34-9937-9634B5A9C3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6566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C22EAFA-A607-4BD9-AB1B-59D5471956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DE77942-5D92-4CC3-BD43-7E61954AC1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701469E-2870-4713-B985-3728FFD3C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6598-2354-4BB0-AFD8-690343D837E2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89547D-E465-4BA7-BA0B-EDEFF2FF1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AE3C00-3BBF-446D-B497-ADDC6C4B6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F981-CF69-4F34-9937-9634B5A9C3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6999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255609-4A4B-4209-8A4C-E0063FABA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5009F6-D8AE-4CAD-8ED0-211FDC2A7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F176934-0370-47DB-AE35-6B7F9AEB5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6598-2354-4BB0-AFD8-690343D837E2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A291FD3-863C-413F-BCF5-0CB81EA44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6C50A8E-8155-4989-9751-E6D2121AE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F981-CF69-4F34-9937-9634B5A9C3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3456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E79F42-F94E-4193-8D3D-70DCDDC66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7832BD0-4338-47DA-8B2D-02CA25DBB7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1F74B2C-DAA8-42D6-B798-30A54FFE5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6598-2354-4BB0-AFD8-690343D837E2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803229-D297-4020-A7C5-655BA3FC9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BA43430-0575-47A6-B2F4-0828EED6D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F981-CF69-4F34-9937-9634B5A9C3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580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2805C7-8E9C-45EB-BFA1-A0B98BCA7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BA5540F-6BD7-45D0-A734-39A80E7240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510CBF1-3EC8-42BC-927F-BBBFF1C146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E535635-EEED-412E-98E9-5A310DFB5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6598-2354-4BB0-AFD8-690343D837E2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9E406F3-9545-4177-86E3-476B42D27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38B1FAC-6A6E-4535-AB05-1F2F4AE6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F981-CF69-4F34-9937-9634B5A9C3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859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EB7C75-AAB3-4586-8120-F83627628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FED9746-1E39-4ED5-A977-A55A05F24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F86BC28-2BC4-4F9D-ABC5-51617CA23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9B93F1A-1B4C-49CC-9867-A3E77B72EA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25E0CCD-1BB5-49E2-B4F6-20EE3F0E76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9D7A877-6D43-4215-B14D-DDB763A6F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6598-2354-4BB0-AFD8-690343D837E2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88AB658-C140-4EDD-89C4-AD37C3C8E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5ADE780-12BE-414B-9035-8FFA6F826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F981-CF69-4F34-9937-9634B5A9C3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822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6F40B4-FF23-4482-AF62-EDC412031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0AAC164-9221-44B8-885B-3C3DCF06F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6598-2354-4BB0-AFD8-690343D837E2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A812075-6589-458C-94F2-FCD697386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A90D4E8-2E52-4D94-BD0C-C0D570652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F981-CF69-4F34-9937-9634B5A9C3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9314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2C156F3-6449-4327-AA34-E72454C41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6598-2354-4BB0-AFD8-690343D837E2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DB5588E-B149-4368-BD62-44E2ACD03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C9A9E3D-2E35-4E38-9348-A066D6D36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F981-CF69-4F34-9937-9634B5A9C3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6955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155886-C5A5-4873-ACCD-BCA0450A6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A8C59F-0F27-4FD0-8378-DF4DAF720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FC7E236-F456-409B-9FCB-CC0511941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6A2AA83-B1D2-442C-9BEC-496F30744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6598-2354-4BB0-AFD8-690343D837E2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AF16CA0-B3DD-4443-8BE6-A58097719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695A9EE-963B-4307-80D9-90F1E4E81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F981-CF69-4F34-9937-9634B5A9C3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350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F11C54-23FA-4968-A6C3-8FC030BB3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7035BDC-22E6-49A2-8BFB-224A577949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E492EE8-13CB-466B-9B85-14E6773E32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6C476FA-F731-47EF-B16E-7604B2C7D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6598-2354-4BB0-AFD8-690343D837E2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0E976E9-2E8A-4B6C-AFF4-CF1404648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DF8F91B-DADA-4C07-B87B-59622CBDC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F981-CF69-4F34-9937-9634B5A9C3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400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21C95CF-DD86-4338-A303-763122171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78A37F1-5D97-46B6-9671-3AB0F8EADA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8098A7C-039E-4385-9452-5150E22F99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C6598-2354-4BB0-AFD8-690343D837E2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ABF72AA-E52B-4F29-B842-0C8CFC8212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9F208F1-F9E5-4654-BF2F-271697414E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4F981-CF69-4F34-9937-9634B5A9C3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4606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04029816-31DB-4C57-9578-ADCFBEDEF3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0387" y="1028700"/>
            <a:ext cx="5991225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59921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 Baven</dc:creator>
  <cp:lastModifiedBy>j Baven</cp:lastModifiedBy>
  <cp:revision>5</cp:revision>
  <dcterms:created xsi:type="dcterms:W3CDTF">2019-09-04T14:44:19Z</dcterms:created>
  <dcterms:modified xsi:type="dcterms:W3CDTF">2020-12-18T15:58:30Z</dcterms:modified>
</cp:coreProperties>
</file>