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02" r:id="rId2"/>
  </p:sldIdLst>
  <p:sldSz cx="5400675" cy="287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3273" userDrawn="1">
          <p15:clr>
            <a:srgbClr val="A4A3A4"/>
          </p15:clr>
        </p15:guide>
        <p15:guide id="3" orient="horz" pos="907" userDrawn="1">
          <p15:clr>
            <a:srgbClr val="A4A3A4"/>
          </p15:clr>
        </p15:guide>
        <p15:guide id="4" pos="1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263" d="100"/>
          <a:sy n="263" d="100"/>
        </p:scale>
        <p:origin x="528" y="198"/>
      </p:cViewPr>
      <p:guideLst>
        <p:guide orient="horz" pos="1728"/>
        <p:guide pos="3273"/>
        <p:guide orient="horz" pos="907"/>
        <p:guide pos="170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E5B0B-29F7-46A6-97D3-307E1DBD8124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36575" y="1143000"/>
            <a:ext cx="5784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4793A-B17D-4B56-8FC8-0C30147DF9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92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5569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1pPr>
    <a:lvl2pPr marL="217784" algn="l" defTabSz="435569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2pPr>
    <a:lvl3pPr marL="435569" algn="l" defTabSz="435569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3pPr>
    <a:lvl4pPr marL="653354" algn="l" defTabSz="435569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4pPr>
    <a:lvl5pPr marL="871139" algn="l" defTabSz="435569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5pPr>
    <a:lvl6pPr marL="1088923" algn="l" defTabSz="435569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6pPr>
    <a:lvl7pPr marL="1306709" algn="l" defTabSz="435569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7pPr>
    <a:lvl8pPr marL="1524494" algn="l" defTabSz="435569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8pPr>
    <a:lvl9pPr marL="1742278" algn="l" defTabSz="435569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085" y="471289"/>
            <a:ext cx="4050506" cy="1002571"/>
          </a:xfrm>
        </p:spPr>
        <p:txBody>
          <a:bodyPr anchor="b"/>
          <a:lstStyle>
            <a:lvl1pPr algn="ctr">
              <a:defRPr sz="251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512522"/>
            <a:ext cx="4050506" cy="695267"/>
          </a:xfrm>
        </p:spPr>
        <p:txBody>
          <a:bodyPr/>
          <a:lstStyle>
            <a:lvl1pPr marL="0" indent="0" algn="ctr">
              <a:buNone/>
              <a:defRPr sz="1008"/>
            </a:lvl1pPr>
            <a:lvl2pPr marL="191978" indent="0" algn="ctr">
              <a:buNone/>
              <a:defRPr sz="840"/>
            </a:lvl2pPr>
            <a:lvl3pPr marL="383957" indent="0" algn="ctr">
              <a:buNone/>
              <a:defRPr sz="756"/>
            </a:lvl3pPr>
            <a:lvl4pPr marL="575935" indent="0" algn="ctr">
              <a:buNone/>
              <a:defRPr sz="672"/>
            </a:lvl4pPr>
            <a:lvl5pPr marL="767913" indent="0" algn="ctr">
              <a:buNone/>
              <a:defRPr sz="672"/>
            </a:lvl5pPr>
            <a:lvl6pPr marL="959891" indent="0" algn="ctr">
              <a:buNone/>
              <a:defRPr sz="672"/>
            </a:lvl6pPr>
            <a:lvl7pPr marL="1151870" indent="0" algn="ctr">
              <a:buNone/>
              <a:defRPr sz="672"/>
            </a:lvl7pPr>
            <a:lvl8pPr marL="1343848" indent="0" algn="ctr">
              <a:buNone/>
              <a:defRPr sz="672"/>
            </a:lvl8pPr>
            <a:lvl9pPr marL="1535826" indent="0" algn="ctr">
              <a:buNone/>
              <a:defRPr sz="672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55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4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53319"/>
            <a:ext cx="1164521" cy="244043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53319"/>
            <a:ext cx="3426053" cy="244043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87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99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717932"/>
            <a:ext cx="4658082" cy="119788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1927150"/>
            <a:ext cx="4658082" cy="629940"/>
          </a:xfrm>
        </p:spPr>
        <p:txBody>
          <a:bodyPr/>
          <a:lstStyle>
            <a:lvl1pPr marL="0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1pPr>
            <a:lvl2pPr marL="191978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2pPr>
            <a:lvl3pPr marL="38395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575935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4pPr>
            <a:lvl5pPr marL="767913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5pPr>
            <a:lvl6pPr marL="959891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6pPr>
            <a:lvl7pPr marL="1151870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7pPr>
            <a:lvl8pPr marL="1343848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8pPr>
            <a:lvl9pPr marL="1535826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80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766593"/>
            <a:ext cx="2295287" cy="182715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766593"/>
            <a:ext cx="2295287" cy="182715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97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53319"/>
            <a:ext cx="4658082" cy="55661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0" y="705933"/>
            <a:ext cx="2284738" cy="345967"/>
          </a:xfrm>
        </p:spPr>
        <p:txBody>
          <a:bodyPr anchor="b"/>
          <a:lstStyle>
            <a:lvl1pPr marL="0" indent="0">
              <a:buNone/>
              <a:defRPr sz="1008" b="1"/>
            </a:lvl1pPr>
            <a:lvl2pPr marL="191978" indent="0">
              <a:buNone/>
              <a:defRPr sz="840" b="1"/>
            </a:lvl2pPr>
            <a:lvl3pPr marL="383957" indent="0">
              <a:buNone/>
              <a:defRPr sz="756" b="1"/>
            </a:lvl3pPr>
            <a:lvl4pPr marL="575935" indent="0">
              <a:buNone/>
              <a:defRPr sz="672" b="1"/>
            </a:lvl4pPr>
            <a:lvl5pPr marL="767913" indent="0">
              <a:buNone/>
              <a:defRPr sz="672" b="1"/>
            </a:lvl5pPr>
            <a:lvl6pPr marL="959891" indent="0">
              <a:buNone/>
              <a:defRPr sz="672" b="1"/>
            </a:lvl6pPr>
            <a:lvl7pPr marL="1151870" indent="0">
              <a:buNone/>
              <a:defRPr sz="672" b="1"/>
            </a:lvl7pPr>
            <a:lvl8pPr marL="1343848" indent="0">
              <a:buNone/>
              <a:defRPr sz="672" b="1"/>
            </a:lvl8pPr>
            <a:lvl9pPr marL="1535826" indent="0">
              <a:buNone/>
              <a:defRPr sz="672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0" y="1051899"/>
            <a:ext cx="2284738" cy="154718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705933"/>
            <a:ext cx="2295990" cy="345967"/>
          </a:xfrm>
        </p:spPr>
        <p:txBody>
          <a:bodyPr anchor="b"/>
          <a:lstStyle>
            <a:lvl1pPr marL="0" indent="0">
              <a:buNone/>
              <a:defRPr sz="1008" b="1"/>
            </a:lvl1pPr>
            <a:lvl2pPr marL="191978" indent="0">
              <a:buNone/>
              <a:defRPr sz="840" b="1"/>
            </a:lvl2pPr>
            <a:lvl3pPr marL="383957" indent="0">
              <a:buNone/>
              <a:defRPr sz="756" b="1"/>
            </a:lvl3pPr>
            <a:lvl4pPr marL="575935" indent="0">
              <a:buNone/>
              <a:defRPr sz="672" b="1"/>
            </a:lvl4pPr>
            <a:lvl5pPr marL="767913" indent="0">
              <a:buNone/>
              <a:defRPr sz="672" b="1"/>
            </a:lvl5pPr>
            <a:lvl6pPr marL="959891" indent="0">
              <a:buNone/>
              <a:defRPr sz="672" b="1"/>
            </a:lvl6pPr>
            <a:lvl7pPr marL="1151870" indent="0">
              <a:buNone/>
              <a:defRPr sz="672" b="1"/>
            </a:lvl7pPr>
            <a:lvl8pPr marL="1343848" indent="0">
              <a:buNone/>
              <a:defRPr sz="672" b="1"/>
            </a:lvl8pPr>
            <a:lvl9pPr marL="1535826" indent="0">
              <a:buNone/>
              <a:defRPr sz="672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051899"/>
            <a:ext cx="2295990" cy="154718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52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82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9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982"/>
            <a:ext cx="1741858" cy="671936"/>
          </a:xfrm>
        </p:spPr>
        <p:txBody>
          <a:bodyPr anchor="b"/>
          <a:lstStyle>
            <a:lvl1pPr>
              <a:defRPr sz="134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414627"/>
            <a:ext cx="2734092" cy="2046471"/>
          </a:xfrm>
        </p:spPr>
        <p:txBody>
          <a:bodyPr/>
          <a:lstStyle>
            <a:lvl1pPr>
              <a:defRPr sz="1344"/>
            </a:lvl1pPr>
            <a:lvl2pPr>
              <a:defRPr sz="1176"/>
            </a:lvl2pPr>
            <a:lvl3pPr>
              <a:defRPr sz="1008"/>
            </a:lvl3pPr>
            <a:lvl4pPr>
              <a:defRPr sz="840"/>
            </a:lvl4pPr>
            <a:lvl5pPr>
              <a:defRPr sz="840"/>
            </a:lvl5pPr>
            <a:lvl6pPr>
              <a:defRPr sz="840"/>
            </a:lvl6pPr>
            <a:lvl7pPr>
              <a:defRPr sz="840"/>
            </a:lvl7pPr>
            <a:lvl8pPr>
              <a:defRPr sz="840"/>
            </a:lvl8pPr>
            <a:lvl9pPr>
              <a:defRPr sz="84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863918"/>
            <a:ext cx="1741858" cy="1600514"/>
          </a:xfrm>
        </p:spPr>
        <p:txBody>
          <a:bodyPr/>
          <a:lstStyle>
            <a:lvl1pPr marL="0" indent="0">
              <a:buNone/>
              <a:defRPr sz="672"/>
            </a:lvl1pPr>
            <a:lvl2pPr marL="191978" indent="0">
              <a:buNone/>
              <a:defRPr sz="588"/>
            </a:lvl2pPr>
            <a:lvl3pPr marL="383957" indent="0">
              <a:buNone/>
              <a:defRPr sz="504"/>
            </a:lvl3pPr>
            <a:lvl4pPr marL="575935" indent="0">
              <a:buNone/>
              <a:defRPr sz="420"/>
            </a:lvl4pPr>
            <a:lvl5pPr marL="767913" indent="0">
              <a:buNone/>
              <a:defRPr sz="420"/>
            </a:lvl5pPr>
            <a:lvl6pPr marL="959891" indent="0">
              <a:buNone/>
              <a:defRPr sz="420"/>
            </a:lvl6pPr>
            <a:lvl7pPr marL="1151870" indent="0">
              <a:buNone/>
              <a:defRPr sz="420"/>
            </a:lvl7pPr>
            <a:lvl8pPr marL="1343848" indent="0">
              <a:buNone/>
              <a:defRPr sz="420"/>
            </a:lvl8pPr>
            <a:lvl9pPr marL="1535826" indent="0">
              <a:buNone/>
              <a:defRPr sz="42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79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982"/>
            <a:ext cx="1741858" cy="671936"/>
          </a:xfrm>
        </p:spPr>
        <p:txBody>
          <a:bodyPr anchor="b"/>
          <a:lstStyle>
            <a:lvl1pPr>
              <a:defRPr sz="134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414627"/>
            <a:ext cx="2734092" cy="2046471"/>
          </a:xfrm>
        </p:spPr>
        <p:txBody>
          <a:bodyPr anchor="t"/>
          <a:lstStyle>
            <a:lvl1pPr marL="0" indent="0">
              <a:buNone/>
              <a:defRPr sz="1344"/>
            </a:lvl1pPr>
            <a:lvl2pPr marL="191978" indent="0">
              <a:buNone/>
              <a:defRPr sz="1176"/>
            </a:lvl2pPr>
            <a:lvl3pPr marL="383957" indent="0">
              <a:buNone/>
              <a:defRPr sz="1008"/>
            </a:lvl3pPr>
            <a:lvl4pPr marL="575935" indent="0">
              <a:buNone/>
              <a:defRPr sz="840"/>
            </a:lvl4pPr>
            <a:lvl5pPr marL="767913" indent="0">
              <a:buNone/>
              <a:defRPr sz="840"/>
            </a:lvl5pPr>
            <a:lvl6pPr marL="959891" indent="0">
              <a:buNone/>
              <a:defRPr sz="840"/>
            </a:lvl6pPr>
            <a:lvl7pPr marL="1151870" indent="0">
              <a:buNone/>
              <a:defRPr sz="840"/>
            </a:lvl7pPr>
            <a:lvl8pPr marL="1343848" indent="0">
              <a:buNone/>
              <a:defRPr sz="840"/>
            </a:lvl8pPr>
            <a:lvl9pPr marL="1535826" indent="0">
              <a:buNone/>
              <a:defRPr sz="84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863918"/>
            <a:ext cx="1741858" cy="1600514"/>
          </a:xfrm>
        </p:spPr>
        <p:txBody>
          <a:bodyPr/>
          <a:lstStyle>
            <a:lvl1pPr marL="0" indent="0">
              <a:buNone/>
              <a:defRPr sz="672"/>
            </a:lvl1pPr>
            <a:lvl2pPr marL="191978" indent="0">
              <a:buNone/>
              <a:defRPr sz="588"/>
            </a:lvl2pPr>
            <a:lvl3pPr marL="383957" indent="0">
              <a:buNone/>
              <a:defRPr sz="504"/>
            </a:lvl3pPr>
            <a:lvl4pPr marL="575935" indent="0">
              <a:buNone/>
              <a:defRPr sz="420"/>
            </a:lvl4pPr>
            <a:lvl5pPr marL="767913" indent="0">
              <a:buNone/>
              <a:defRPr sz="420"/>
            </a:lvl5pPr>
            <a:lvl6pPr marL="959891" indent="0">
              <a:buNone/>
              <a:defRPr sz="420"/>
            </a:lvl6pPr>
            <a:lvl7pPr marL="1151870" indent="0">
              <a:buNone/>
              <a:defRPr sz="420"/>
            </a:lvl7pPr>
            <a:lvl8pPr marL="1343848" indent="0">
              <a:buNone/>
              <a:defRPr sz="420"/>
            </a:lvl8pPr>
            <a:lvl9pPr marL="1535826" indent="0">
              <a:buNone/>
              <a:defRPr sz="42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31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53319"/>
            <a:ext cx="4658082" cy="556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766593"/>
            <a:ext cx="4658082" cy="1827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2669079"/>
            <a:ext cx="1215152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FEE9-3025-4F2E-8E70-031478597871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2669079"/>
            <a:ext cx="1822728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2669079"/>
            <a:ext cx="1215152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F0464-8F26-4486-952C-039576F4F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93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3957" rtl="0" eaLnBrk="1" latinLnBrk="0" hangingPunct="1">
        <a:lnSpc>
          <a:spcPct val="90000"/>
        </a:lnSpc>
        <a:spcBef>
          <a:spcPct val="0"/>
        </a:spcBef>
        <a:buNone/>
        <a:defRPr sz="1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989" indent="-95989" algn="l" defTabSz="383957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1pPr>
      <a:lvl2pPr marL="287967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2pPr>
      <a:lvl3pPr marL="479946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3pPr>
      <a:lvl4pPr marL="671924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4pPr>
      <a:lvl5pPr marL="863902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5pPr>
      <a:lvl6pPr marL="1055881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6pPr>
      <a:lvl7pPr marL="1247859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7pPr>
      <a:lvl8pPr marL="1439837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8pPr>
      <a:lvl9pPr marL="1631815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1pPr>
      <a:lvl2pPr marL="191978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83957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3pPr>
      <a:lvl4pPr marL="575935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4pPr>
      <a:lvl5pPr marL="767913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5pPr>
      <a:lvl6pPr marL="959891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6pPr>
      <a:lvl7pPr marL="1151870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7pPr>
      <a:lvl8pPr marL="1343848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8pPr>
      <a:lvl9pPr marL="1535826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oneTexte 31">
            <a:extLst>
              <a:ext uri="{FF2B5EF4-FFF2-40B4-BE49-F238E27FC236}">
                <a16:creationId xmlns:a16="http://schemas.microsoft.com/office/drawing/2014/main" id="{EE2C34B4-C0FB-044C-D243-62B6EFB4B365}"/>
              </a:ext>
            </a:extLst>
          </p:cNvPr>
          <p:cNvSpPr txBox="1"/>
          <p:nvPr/>
        </p:nvSpPr>
        <p:spPr>
          <a:xfrm>
            <a:off x="2335548" y="109200"/>
            <a:ext cx="1532076" cy="205548"/>
          </a:xfrm>
          <a:prstGeom prst="rect">
            <a:avLst/>
          </a:prstGeom>
          <a:noFill/>
        </p:spPr>
        <p:txBody>
          <a:bodyPr wrap="square" lIns="51161" tIns="25580" rIns="51161" bIns="25580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Sorafenib </a:t>
            </a:r>
            <a:r>
              <a:rPr lang="fr-FR" sz="1000" dirty="0" err="1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cohort</a:t>
            </a:r>
            <a:endParaRPr lang="fr-FR" sz="1000" dirty="0"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B16949D-1E48-756F-7A22-C2591BC442FC}"/>
              </a:ext>
            </a:extLst>
          </p:cNvPr>
          <p:cNvSpPr txBox="1"/>
          <p:nvPr/>
        </p:nvSpPr>
        <p:spPr>
          <a:xfrm>
            <a:off x="2312897" y="314317"/>
            <a:ext cx="1703784" cy="544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1161" tIns="25580" rIns="51161" bIns="25580" rtlCol="0">
            <a:spAutoFit/>
          </a:bodyPr>
          <a:lstStyle/>
          <a:p>
            <a:pPr algn="ctr"/>
            <a:r>
              <a:rPr lang="fr-FR" sz="8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Systemic </a:t>
            </a:r>
            <a:r>
              <a:rPr lang="fr-FR" sz="800" dirty="0" err="1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therapies</a:t>
            </a:r>
            <a:r>
              <a:rPr lang="fr-FR" sz="8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: n=122</a:t>
            </a:r>
            <a:r>
              <a:rPr lang="fr-FR" sz="800" dirty="0"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 (Sorafenib)</a:t>
            </a:r>
          </a:p>
          <a:p>
            <a:r>
              <a:rPr lang="fr-FR" sz="800" dirty="0"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BCLC B n=9 </a:t>
            </a:r>
          </a:p>
          <a:p>
            <a:r>
              <a:rPr lang="fr-FR" sz="800" dirty="0"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BCLC C n=113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F310C06F-B517-281C-ACD5-D51F9FB9A2DA}"/>
              </a:ext>
            </a:extLst>
          </p:cNvPr>
          <p:cNvSpPr txBox="1"/>
          <p:nvPr/>
        </p:nvSpPr>
        <p:spPr>
          <a:xfrm>
            <a:off x="123497" y="966927"/>
            <a:ext cx="1461183" cy="1344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1161" tIns="25580" rIns="51161" bIns="25580" rtlCol="0">
            <a:spAutoFit/>
          </a:bodyPr>
          <a:lstStyle/>
          <a:p>
            <a:pPr algn="ctr"/>
            <a:r>
              <a:rPr lang="fr-FR" sz="7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First line </a:t>
            </a:r>
            <a:r>
              <a:rPr lang="fr-FR" sz="700" dirty="0" err="1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therapies</a:t>
            </a:r>
            <a:r>
              <a:rPr lang="fr-FR" sz="7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:</a:t>
            </a:r>
          </a:p>
          <a:p>
            <a:pPr algn="ctr"/>
            <a:endParaRPr lang="fr-FR" sz="7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  <a:p>
            <a:r>
              <a:rPr lang="pt-BR" sz="7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Resection </a:t>
            </a:r>
            <a:r>
              <a:rPr lang="pt-BR" sz="700" dirty="0"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 (± 1st TACE )</a:t>
            </a:r>
          </a:p>
          <a:p>
            <a:r>
              <a:rPr lang="pt-BR" sz="700" dirty="0"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BCLC A n=9; AB n=9; B n=5; C n=9 </a:t>
            </a:r>
          </a:p>
          <a:p>
            <a:endParaRPr lang="pt-BR" sz="700" dirty="0">
              <a:solidFill>
                <a:sysClr val="windowText" lastClr="00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  <a:p>
            <a:r>
              <a:rPr lang="pt-BR" sz="7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Ablation</a:t>
            </a:r>
            <a:r>
              <a:rPr lang="pt-BR" sz="700" dirty="0"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 </a:t>
            </a:r>
          </a:p>
          <a:p>
            <a:r>
              <a:rPr lang="pt-BR" sz="700" dirty="0"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BCLC A n=4; AB n=1</a:t>
            </a:r>
          </a:p>
          <a:p>
            <a:endParaRPr lang="fr-FR" sz="700" dirty="0">
              <a:solidFill>
                <a:sysClr val="windowText" lastClr="00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  <a:p>
            <a:r>
              <a:rPr lang="fr-FR" sz="7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TACE </a:t>
            </a:r>
            <a:endParaRPr lang="fr-FR" sz="700" dirty="0">
              <a:solidFill>
                <a:sysClr val="windowText" lastClr="00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  <a:p>
            <a:r>
              <a:rPr lang="fr-FR" sz="700" dirty="0">
                <a:solidFill>
                  <a:sysClr val="windowText" lastClr="00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BCLC A n=34; AB n=4; B n=38; C n=33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FB2C05F-7697-1699-945B-56FF5276E399}"/>
              </a:ext>
            </a:extLst>
          </p:cNvPr>
          <p:cNvSpPr txBox="1"/>
          <p:nvPr/>
        </p:nvSpPr>
        <p:spPr>
          <a:xfrm>
            <a:off x="2651894" y="2287801"/>
            <a:ext cx="1025790" cy="297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1161" tIns="25580" rIns="51161" bIns="25580">
            <a:spAutoFit/>
          </a:bodyPr>
          <a:lstStyle/>
          <a:p>
            <a:pPr algn="ctr"/>
            <a:r>
              <a:rPr lang="fr-FR" sz="800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n=268 (2008 - 2020)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11A816A4-2B27-B6AD-8A8E-41C2EEF73D04}"/>
              </a:ext>
            </a:extLst>
          </p:cNvPr>
          <p:cNvCxnSpPr>
            <a:stCxn id="33" idx="2"/>
          </p:cNvCxnSpPr>
          <p:nvPr/>
        </p:nvCxnSpPr>
        <p:spPr>
          <a:xfrm>
            <a:off x="3164789" y="858419"/>
            <a:ext cx="2" cy="13878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EA3EB2B0-E966-32F3-E1E1-84FF3C1162BC}"/>
              </a:ext>
            </a:extLst>
          </p:cNvPr>
          <p:cNvSpPr txBox="1"/>
          <p:nvPr/>
        </p:nvSpPr>
        <p:spPr>
          <a:xfrm>
            <a:off x="1647420" y="1306251"/>
            <a:ext cx="1201158" cy="3748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51161" tIns="25580" rIns="51161" bIns="25580">
            <a:spAutoFit/>
          </a:bodyPr>
          <a:lstStyle/>
          <a:p>
            <a:pPr algn="ctr"/>
            <a:r>
              <a:rPr lang="en-US" sz="700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Secondary progression treated with sorafenib n=146</a:t>
            </a:r>
            <a:endParaRPr lang="fr-FR" sz="700" dirty="0"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5935143-4E2F-31A8-F54B-B88671AA45D7}"/>
              </a:ext>
            </a:extLst>
          </p:cNvPr>
          <p:cNvSpPr txBox="1"/>
          <p:nvPr/>
        </p:nvSpPr>
        <p:spPr>
          <a:xfrm>
            <a:off x="3982638" y="2226245"/>
            <a:ext cx="1243867" cy="420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1161" tIns="25580" rIns="51161" bIns="25580">
            <a:spAutoFit/>
          </a:bodyPr>
          <a:lstStyle/>
          <a:p>
            <a:r>
              <a:rPr lang="fr-FR" sz="800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second-line </a:t>
            </a:r>
            <a:r>
              <a:rPr lang="fr-FR" sz="800" dirty="0" err="1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systemic</a:t>
            </a:r>
            <a:r>
              <a:rPr lang="fr-FR" sz="800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 therapy (2017 - 2020) n=50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C403E3AB-3FE5-64BC-4A21-CF50CC511F27}"/>
              </a:ext>
            </a:extLst>
          </p:cNvPr>
          <p:cNvCxnSpPr>
            <a:stCxn id="37" idx="3"/>
          </p:cNvCxnSpPr>
          <p:nvPr/>
        </p:nvCxnSpPr>
        <p:spPr>
          <a:xfrm>
            <a:off x="2848578" y="1493664"/>
            <a:ext cx="3162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A88AF74C-2162-D794-14DD-04EF28B19CB0}"/>
              </a:ext>
            </a:extLst>
          </p:cNvPr>
          <p:cNvCxnSpPr/>
          <p:nvPr/>
        </p:nvCxnSpPr>
        <p:spPr>
          <a:xfrm>
            <a:off x="3677684" y="2436741"/>
            <a:ext cx="2530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34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9224</TotalTime>
  <Words>77</Words>
  <Application>Microsoft Office PowerPoint</Application>
  <PresentationFormat>Personnalisé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Yu Gothic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xavier adhoute</dc:creator>
  <cp:lastModifiedBy>BONOMINI Justine</cp:lastModifiedBy>
  <cp:revision>82</cp:revision>
  <dcterms:created xsi:type="dcterms:W3CDTF">2022-06-25T20:17:47Z</dcterms:created>
  <dcterms:modified xsi:type="dcterms:W3CDTF">2023-04-18T09:54:47Z</dcterms:modified>
</cp:coreProperties>
</file>